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Martel Sans Light"/>
      <p:regular r:id="rId20"/>
    </p:embeddedFont>
    <p:embeddedFont>
      <p:font typeface="Martel San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Multiplication Table Generator in C++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Welcome to our presentation on creating a Multiplication Table Generator in C++. In the following cards, we'll explore the benefits of this program, define the requirements, and walk through the design and implementation process.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to Multiplication Tables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Multiplication tables are a fundamental tool for learning and mastering basic arithmetic. They provide a structured way to visualize and understand the relationships between numbers, making math more accessible and engaging.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364" y="3561517"/>
            <a:ext cx="11066502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Create a Multiplication Table Generator?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7364" y="4861203"/>
            <a:ext cx="525423" cy="52542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27509" y="4959072"/>
            <a:ext cx="10513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76268" y="4861203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Personalized Learning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76268" y="5344716"/>
            <a:ext cx="3417332" cy="224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Generating custom multiplication tables allows users to focus on the specific range of numbers they need to practice, tailoring the learning experience.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7082" y="4861203"/>
            <a:ext cx="525423" cy="52542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405914" y="4959072"/>
            <a:ext cx="167759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985986" y="4861203"/>
            <a:ext cx="276082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Effortless Accessibility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85986" y="5344716"/>
            <a:ext cx="3417332" cy="186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digital generator eliminates the need for physical multiplication charts, making the resource readily available on any device.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6800" y="4861203"/>
            <a:ext cx="525423" cy="52542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813965" y="4959072"/>
            <a:ext cx="17109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95704" y="4861203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Efficiency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5704" y="5344716"/>
            <a:ext cx="3417332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Automating the process of creating multiplication tables saves time and reduces the risk of manual errors.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9729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Defining the Program Requirements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Inputs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program should accept user input for the range of numbers to be included in the multiplication table.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Output Format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generated multiplication table should be displayed in a clear, easy-to-read format, with rows and columns organized by the input numbers.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9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2989898"/>
            <a:ext cx="668559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Designing the Program Structure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5919" y="5774888"/>
            <a:ext cx="13258562" cy="22860"/>
          </a:xfrm>
          <a:prstGeom prst="roundRect">
            <a:avLst>
              <a:gd name="adj" fmla="val 128604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3940016" y="5089029"/>
            <a:ext cx="22860" cy="685919"/>
          </a:xfrm>
          <a:prstGeom prst="roundRect">
            <a:avLst>
              <a:gd name="adj" fmla="val 128604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3731062" y="5554444"/>
            <a:ext cx="440888" cy="440888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3907274" y="5636478"/>
            <a:ext cx="88344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98683" y="386024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Planning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81896" y="426600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Outline the core functionality and map out the program's structure, considering the user inputs and desired outputs.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4829"/>
            <a:ext cx="22860" cy="685919"/>
          </a:xfrm>
          <a:prstGeom prst="roundRect">
            <a:avLst>
              <a:gd name="adj" fmla="val 128604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696" y="5554444"/>
            <a:ext cx="440888" cy="440888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7244715" y="5636478"/>
            <a:ext cx="14085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62318" y="665678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Algorithm Design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45531" y="706254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the core logic for generating the multiplication table, ensuring it's efficient and scalable.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7286" y="5089029"/>
            <a:ext cx="22860" cy="685919"/>
          </a:xfrm>
          <a:prstGeom prst="roundRect">
            <a:avLst>
              <a:gd name="adj" fmla="val 128604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8331" y="5554444"/>
            <a:ext cx="440888" cy="440888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6921" y="5636478"/>
            <a:ext cx="143589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25952" y="386024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09165" y="4266009"/>
            <a:ext cx="613933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a user-friendly interface that makes it easy for users to input the desired range and view the results.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2156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Implementing the Multiplication Table Algorithm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Nested Loops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a pair of nested loops to iterate through the rows and columns of the multiplication table, calculating the results for each cell.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Formatting Output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Ensure the output is neatly formatted, with consistent spacing and alignment between the rows and columns.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233" y="940237"/>
            <a:ext cx="7628334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Handling User Inputs and Outputs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4233" y="2538413"/>
            <a:ext cx="3705939" cy="2960132"/>
          </a:xfrm>
          <a:prstGeom prst="roundRect">
            <a:avLst>
              <a:gd name="adj" fmla="val 109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460688" y="275486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Input Validation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60688" y="3203258"/>
            <a:ext cx="3273028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input validation to ensure the user enters valid numbers within the expected range, providing clear error messages if necessary.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628" y="2538413"/>
            <a:ext cx="3705939" cy="2960132"/>
          </a:xfrm>
          <a:prstGeom prst="roundRect">
            <a:avLst>
              <a:gd name="adj" fmla="val 109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383083" y="275486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Output Display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3083" y="3203258"/>
            <a:ext cx="3273028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Decide how to best present the generated multiplication table, whether it's printing to the console, saving to a file, or displaying in a graphical user interface.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233" y="5715000"/>
            <a:ext cx="7628334" cy="1574244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460688" y="593145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Error Handling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60688" y="6379845"/>
            <a:ext cx="719542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Anticipate and handle any potential errors or edge cases that may arise during the program's execution, providing helpful feedback to the user.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606" y="548164"/>
            <a:ext cx="7753588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Enhancing the Generator with Additional Features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06" y="2014299"/>
            <a:ext cx="496491" cy="496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1606" y="2709386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Customization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81606" y="3120509"/>
            <a:ext cx="3727847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Allow users to customize the appearance and formatting of the multiplication table, such as changing the font, colors, or layout.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347" y="2014299"/>
            <a:ext cx="496491" cy="496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7347" y="2709386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Printing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207347" y="3120509"/>
            <a:ext cx="3727847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the ability to print or save the generated multiplication table in a format that can be easily shared or distributed.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06" y="4986933"/>
            <a:ext cx="496491" cy="496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1606" y="5682020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Dynamic Updates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81606" y="6093142"/>
            <a:ext cx="3727847" cy="1588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Explore opportunities to make the generator more dynamic, such as allowing users to update the table in real-time or save their customized versions.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999" y="594836"/>
            <a:ext cx="603277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Next Steps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6999" y="1663541"/>
            <a:ext cx="2185988" cy="157245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973217" y="2233493"/>
            <a:ext cx="86320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9204" y="1879759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Recap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59204" y="2327553"/>
            <a:ext cx="1049797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 this presentation, we've covered the key aspects of creating a Multiplication Table Generator in C++, from defining the requirements to implementing the core functionality and enhancing the program.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1096" y="3220760"/>
            <a:ext cx="10714196" cy="15240"/>
          </a:xfrm>
          <a:prstGeom prst="roundRect">
            <a:avLst>
              <a:gd name="adj" fmla="val 212911"/>
            </a:avLst>
          </a:prstGeom>
          <a:solidFill>
            <a:srgbClr val="48446D"/>
          </a:solidFill>
          <a:ln/>
        </p:spPr>
      </p:sp>
      <p:sp>
        <p:nvSpPr>
          <p:cNvPr id="8" name="Shape 6"/>
          <p:cNvSpPr/>
          <p:nvPr/>
        </p:nvSpPr>
        <p:spPr>
          <a:xfrm>
            <a:off x="756999" y="3344108"/>
            <a:ext cx="4372094" cy="1918573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7"/>
          <p:cNvSpPr/>
          <p:nvPr/>
        </p:nvSpPr>
        <p:spPr>
          <a:xfrm>
            <a:off x="973217" y="4087058"/>
            <a:ext cx="137636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5311" y="3560326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45311" y="4008120"/>
            <a:ext cx="8311872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Consider opportunities to further improve the generator, such as adding support for different mathematical operations, creating a web-based version, or integrating it with educational platforms.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202" y="5247442"/>
            <a:ext cx="8528090" cy="15240"/>
          </a:xfrm>
          <a:prstGeom prst="roundRect">
            <a:avLst>
              <a:gd name="adj" fmla="val 212911"/>
            </a:avLst>
          </a:prstGeom>
          <a:solidFill>
            <a:srgbClr val="48446D"/>
          </a:solidFill>
          <a:ln/>
        </p:spPr>
      </p:sp>
      <p:sp>
        <p:nvSpPr>
          <p:cNvPr id="13" name="Shape 11"/>
          <p:cNvSpPr/>
          <p:nvPr/>
        </p:nvSpPr>
        <p:spPr>
          <a:xfrm>
            <a:off x="756999" y="5370790"/>
            <a:ext cx="6558201" cy="2264688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14" name="Text 12"/>
          <p:cNvSpPr/>
          <p:nvPr/>
        </p:nvSpPr>
        <p:spPr>
          <a:xfrm>
            <a:off x="973217" y="6286857"/>
            <a:ext cx="140375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418" y="5587008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Closing Thoughts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31418" y="6034802"/>
            <a:ext cx="6125766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By building this multiplication table generator, you'll not only create a useful tool but also gain valuable experience in algorithm design, user interface development, and C++ programming.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2025-01-14T09:17:30Z</dcterms:created>
  <dcterms:modified xsi:type="dcterms:W3CDTF">2025-01-14T09:17:30Z</dcterms:modified>
</cp:coreProperties>
</file>